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9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6EBA4-FF54-0B0E-247D-D6FF985F54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1F0623-13B1-EB54-4FD4-8E455E919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9173D-24A5-F0BC-3C1A-1ADFFAB5F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9E773-C424-E142-F0DA-0A8A3A618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00FE3-7254-F112-B102-CB9FB0B5C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79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0981-22E7-10FC-3ED9-75BA01465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5C27C5-E5EF-9FB2-F902-C480DB1F8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A80EB-4819-0D80-B386-6FDEC5142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467B4-E8E7-C065-35F8-CABC113AC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91815-C04B-B8D1-21C4-3DA7EFB5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500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17445C-A37E-F842-F829-D28539EBBC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57BF28-F5A9-9996-A66A-1B9C46102C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2FA16-E08A-C213-73BF-30CE88405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7D6E0-F7A3-81AE-564C-8B56FBE84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7CF60-1C1A-AD89-1970-C77A21AF6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6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717EB-ABB8-BAA2-E3B4-02436ACC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B1309-58C6-9E30-8EE3-CE053C747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F1DDA-7CC5-2D96-6F71-DE6110AF5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AF1B2-9CE3-EC8C-86A0-1E646517A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C4A1A-2847-F11F-909E-26DAF020D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74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DCC86-F9C7-7A1E-5CF1-BC0476E0C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F456DA-AF4E-ED35-4928-773A50950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208DD-C1A9-EAAA-FC95-F8C2A10D3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D8CFF-0C03-EDAC-069D-152A53512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A5E27-21C3-D725-D93A-DC9A28EE5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7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DEDCC-DA28-B33E-A0FC-AEB1B57F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07319-A95D-F0AA-61C4-BEC76ECC86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C47230-2E53-1D68-4977-E2A3A192B8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6D8CC-CFB3-CE9B-38C0-8611A874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8AA42-0559-CDF4-9FDB-1B9281B72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997E7D-0074-DABA-1CB1-0B6D6DCDB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903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64FD4-D0D9-F186-679B-77A0BBEC3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0AF1B-D1F0-5B40-684B-18B7F4255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916C9E-4C35-5E85-F28B-A6B81FCE2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472F9E-1D36-D9D7-7946-069A5C85C8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A0C20E-ED3E-6ADA-E952-DE92153FFB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8D5E26-C77C-2670-B985-DEE956F8D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AB23AB-F8A6-CFC4-6F80-985A49DFF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DAFF61-E445-E055-B95E-FA5ED4A74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0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C3001-06E4-A11C-2AEC-5F5F67AD8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E04191-872E-44A8-B39A-6352FFEFC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DEBFB-DC57-5461-9067-D8FDD923B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304F75-131F-7782-6CB9-9346F1143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31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1BCABB-872B-A307-D4F1-27E8EC4DA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1B776-73A1-C9E1-9E65-F61108B65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2CCB1C-9E92-6BF1-BD89-DCCAF6020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11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26C54-FCC8-2C41-E670-1AF4CDDC7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40548-543B-9F49-49B6-2D4243B3B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90697-6ABA-3A38-B03F-F26BE9871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157B01-E3FE-BBE3-6BF8-E5FA3352E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3C67D-ECCA-94A5-1731-FDFCC7D69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6E9840-06DA-22E1-52BB-EFBEB71F8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62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C13B1-9D34-4C2A-19B5-4A5FB29D5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464500-CB13-C6B1-9FED-0D044BC476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C9448-D990-7603-3D2A-22B60DA93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8402B-2A8B-647A-9BAF-13E6ED94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97A24-F4AE-FE1D-EE97-B3D231BFC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B5607-7742-8218-1E98-1792B2291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768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BAA79-1B01-744B-DBB2-CB085FD18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49F327-EACA-A55E-7D6C-753F1C936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7E988-28D5-D66C-F225-AFBA27F54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ABC467-F096-B244-8F1F-4AD1ED710E08}" type="datetimeFigureOut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10081-B420-FC93-4E8B-22FFCEA856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9FE8A-7DD3-9E56-73B8-08D1D5531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128213-9890-5B4A-B59C-26B005AC0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1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paper with text&#10;&#10;Description automatically generated">
            <a:extLst>
              <a:ext uri="{FF2B5EF4-FFF2-40B4-BE49-F238E27FC236}">
                <a16:creationId xmlns:a16="http://schemas.microsoft.com/office/drawing/2014/main" id="{2F258CC5-B4A1-4B42-C184-8306EEFFE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0" y="0"/>
            <a:ext cx="9958388" cy="684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222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FDABEA-CD5A-85D4-22B8-17F1A7B72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05" y="107949"/>
            <a:ext cx="9661237" cy="664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90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constellation&#10;&#10;Description automatically generated with medium confidence">
            <a:extLst>
              <a:ext uri="{FF2B5EF4-FFF2-40B4-BE49-F238E27FC236}">
                <a16:creationId xmlns:a16="http://schemas.microsoft.com/office/drawing/2014/main" id="{15FBB6C3-52BD-CD9F-C29F-C1782FA71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387" y="0"/>
            <a:ext cx="6786563" cy="678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27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Houser</dc:creator>
  <cp:lastModifiedBy>Troy Houser</cp:lastModifiedBy>
  <cp:revision>3</cp:revision>
  <dcterms:created xsi:type="dcterms:W3CDTF">2024-03-11T02:11:29Z</dcterms:created>
  <dcterms:modified xsi:type="dcterms:W3CDTF">2024-03-11T06:19:05Z</dcterms:modified>
</cp:coreProperties>
</file>

<file path=docProps/thumbnail.jpeg>
</file>